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257B5-F953-40E0-8AC7-D887858E7D70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99373-C6DF-471A-8990-C3457E1588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588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pl-PL" sz="1200" dirty="0">
              <a:solidFill>
                <a:srgbClr val="336600"/>
              </a:solidFill>
              <a:latin typeface="Arial Narrow" panose="020B0606020202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CB065-F535-4F56-96CB-5F491F0407E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715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pl-PL" sz="1200" dirty="0">
              <a:solidFill>
                <a:srgbClr val="336600"/>
              </a:solidFill>
              <a:latin typeface="Arial Narrow" panose="020B0606020202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CB065-F535-4F56-96CB-5F491F0407E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94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92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680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66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308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92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748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21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01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1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11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28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334A7-26E6-4C24-BEDE-7ABFF6A94584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2D6BA-9F4B-4CD7-A68E-E3A75E00AA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240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4" y="147068"/>
            <a:ext cx="3033421" cy="895807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743038" y="212174"/>
            <a:ext cx="8260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 err="1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Ekoschemat</a:t>
            </a:r>
            <a:r>
              <a:rPr lang="pl-PL" sz="3200" b="1" dirty="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– Dobrostan zwierząt</a:t>
            </a:r>
            <a:endParaRPr lang="pl-PL"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0" y="1200329"/>
          <a:ext cx="12192000" cy="6177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2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9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1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bg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Kryteria dostępu</a:t>
                      </a:r>
                      <a:endParaRPr lang="pl-PL" sz="1700" b="0" dirty="0">
                        <a:solidFill>
                          <a:schemeClr val="bg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Posiadanie przez rolnika odpowiedniego numeru identyfikacyjnego nadanego w trybie przepisów </a:t>
                      </a:r>
                      <a:b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</a:b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o krajowym systemie ewidencji producentów, ewidencji gospodarstw rolnych oraz ewidencji wniosków o przyznanie płatności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endParaRPr lang="pl-PL" sz="1700" b="0" dirty="0" smtClean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Posiadanie odpowiedniej siedziby stada zarejestrowanej zgodnie z przepisami o systemie identyfikacji i rejestracji zwierząt (jeśli dotyczy)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>
                          <a:tab pos="4209415" algn="l"/>
                        </a:tabLst>
                      </a:pPr>
                      <a:endParaRPr lang="pl-PL" sz="1700" b="0" dirty="0" smtClean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Posiadanie nadanego numeru weterynaryjnego - w przypadku kur niosek, brojlerów i indyków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>
                          <a:tab pos="4209415" algn="l"/>
                        </a:tabLst>
                      </a:pPr>
                      <a:endParaRPr lang="pl-PL" sz="1700" b="0" dirty="0" smtClean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Posiadanie planu poprawy dobrostanu zwierząt – </a:t>
                      </a:r>
                      <a:r>
                        <a:rPr lang="pl-PL" sz="1700" b="0" u="none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 wyłączeniem</a:t>
                      </a:r>
                      <a:r>
                        <a:rPr lang="pl-PL" sz="1700" b="0" u="none" baseline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wypasu krów mlecznych</a:t>
                      </a:r>
                      <a:r>
                        <a:rPr lang="pl-PL" sz="1700" b="0" u="none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>
                          <a:tab pos="4209415" algn="l"/>
                        </a:tabLst>
                      </a:pPr>
                      <a:endParaRPr lang="pl-PL" sz="1700" b="0" dirty="0" smtClean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Warunki/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wymogi szczegółowe</a:t>
                      </a:r>
                      <a:endParaRPr lang="pl-PL" sz="1700" b="0" dirty="0"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endParaRPr lang="pl-PL" sz="1700" b="0" dirty="0" smtClean="0"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Zwierzęta objęte wymogami są oznakowane i zarejestrowane zgodnie z przepisami o systemie identyfikacji i rejestracji zwierząt (jeśli dotyczy)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Wymogi odnoszące się do danej grupy zwierząt dotyczą wszystkich zwierząt tej grupy utrzymywanych w gospodarstwie rolnym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Rolnik realizujący interwencję dotyczącą dobrostanu zwierząt po raz pierwszy w nowym okresie programowania zobowiązany jest do odbycia </a:t>
                      </a:r>
                      <a:r>
                        <a:rPr lang="pl-PL" sz="1700" b="1" u="sng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szkolenia z zakresu metod ograniczających stosowanie antybiotyków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9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4" y="147068"/>
            <a:ext cx="3033421" cy="895807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alt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560593" y="284088"/>
            <a:ext cx="8260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 err="1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Ekoschemat</a:t>
            </a:r>
            <a:r>
              <a:rPr lang="pl-PL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– dobrostan zwierząt</a:t>
            </a:r>
            <a:endParaRPr lang="pl-PL" sz="3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0" y="1179895"/>
          <a:ext cx="12192000" cy="3695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4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7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559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Warunki/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wymogi szczegółowe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1" dirty="0" smtClean="0">
                          <a:solidFill>
                            <a:srgbClr val="FF0000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KURY NIOSKI</a:t>
                      </a:r>
                      <a:endParaRPr lang="pl-PL" sz="1700" b="1" dirty="0">
                        <a:solidFill>
                          <a:srgbClr val="FF0000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Rolnik posiada min. 350 stanowisk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Zakaz przycinania dziobów 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utrzymywania podłogowego na ściółce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zwiększonej powierzchni bytowej w kurniku – obsada nie większa niż 7 szt./m</a:t>
                      </a:r>
                      <a:r>
                        <a:rPr lang="pl-PL" sz="1700" b="0" baseline="3000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Zapewnienie:</a:t>
                      </a:r>
                    </a:p>
                    <a:p>
                      <a:pPr marL="630238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przy gnieździe pojedynczym – nie więcej niż 5 kur/gniazdo</a:t>
                      </a:r>
                    </a:p>
                    <a:p>
                      <a:pPr marL="630238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przy gnieździe grupowym – nie więcej niż 96 kur/m</a:t>
                      </a:r>
                      <a:r>
                        <a:rPr lang="pl-PL" sz="1700" b="0" baseline="3000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</a:t>
                      </a:r>
                    </a:p>
                    <a:p>
                      <a:pPr marL="630238" indent="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Wingdings" panose="05000000000000000000" pitchFamily="2" charset="2"/>
                        <a:buChar char="ü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grzędy o długości min. 0,2 m/szt.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09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Warunki/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wymogi szczegółowe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1" dirty="0" smtClean="0">
                          <a:solidFill>
                            <a:srgbClr val="FF0000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BROJLERY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Rolnik posiada min. 500 stanowisk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zwiększonej powierzchni bytowej w kurniku – obsada nie większa niż 30 kg/m</a:t>
                      </a:r>
                      <a:r>
                        <a:rPr lang="pl-PL" sz="1700" b="0" baseline="3000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</a:t>
                      </a: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 </a:t>
                      </a:r>
                      <a:b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</a:b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i jednocześnie nie większa niż 20 szt./m</a:t>
                      </a:r>
                      <a:r>
                        <a:rPr lang="pl-PL" sz="1700" b="0" baseline="3000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min. 6 godz. nieprzerwanej ciemności/dobę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619179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1" y="4864476"/>
          <a:ext cx="12191999" cy="19935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7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4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3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Warunki/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wymogi szczegółowe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  <a:tabLst>
                          <a:tab pos="4209415" algn="l"/>
                        </a:tabLst>
                      </a:pPr>
                      <a:r>
                        <a:rPr lang="pl-PL" sz="1700" b="1" dirty="0" smtClean="0">
                          <a:solidFill>
                            <a:srgbClr val="FF0000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INDYKI</a:t>
                      </a:r>
                      <a:endParaRPr lang="pl-PL" sz="1700" b="1" dirty="0">
                        <a:solidFill>
                          <a:srgbClr val="FF0000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Rolnik posiada min. 100 stanowisk 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Zakaz przycinania dziobów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zwiększonej powierzchni bytowej w pomieszczeniu – obsada nie większa niż </a:t>
                      </a:r>
                      <a:b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</a:b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36-50 kg/m</a:t>
                      </a:r>
                      <a:r>
                        <a:rPr lang="pl-PL" sz="1700" b="0" baseline="3000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 </a:t>
                      </a: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(w przepisach szczegółowych będą doprecyzowane wielkości dotyczące liczby sztuk </a:t>
                      </a:r>
                      <a:b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</a:b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w zależności od typu użytkowego – lekki/średni/ciężki)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  <a:tabLst>
                          <a:tab pos="4209415" algn="l"/>
                        </a:tabLst>
                      </a:pPr>
                      <a:r>
                        <a:rPr lang="pl-PL" sz="1700" b="0" dirty="0" smtClean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Zapewnienie min. 8 godz. nieprzerwanej ciemności/dobę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87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Panoramiczny</PresentationFormat>
  <Paragraphs>46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Lato</vt:lpstr>
      <vt:lpstr>Wingdings</vt:lpstr>
      <vt:lpstr>Motyw pakietu Office</vt:lpstr>
      <vt:lpstr>Prezentacja programu PowerPoint</vt:lpstr>
      <vt:lpstr>Prezentacja programu PowerPoint</vt:lpstr>
    </vt:vector>
  </TitlesOfParts>
  <Company>Ministerstwo Rolnictwa i Rozwoju Wsi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Czapla Joanna</dc:creator>
  <cp:lastModifiedBy>Czapla Joanna</cp:lastModifiedBy>
  <cp:revision>2</cp:revision>
  <dcterms:created xsi:type="dcterms:W3CDTF">2021-02-10T09:09:54Z</dcterms:created>
  <dcterms:modified xsi:type="dcterms:W3CDTF">2021-02-10T14:54:30Z</dcterms:modified>
</cp:coreProperties>
</file>